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5306-38BC-499A-ACB9-ECAC8EF0D1B8}" v="4" dt="2021-12-15T15:56:26.567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9/11/2023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9/11/2023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14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438150"/>
            <a:ext cx="3875405" cy="3101463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If something doesn’t feel right tell somebody, in a safe way.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4416" y="676274"/>
            <a:ext cx="3743075" cy="5686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388620" indent="-342900"/>
            <a:r>
              <a:rPr lang="en-US" sz="2400" b="1" dirty="0"/>
              <a:t>Not feeling safe</a:t>
            </a:r>
          </a:p>
          <a:p>
            <a:pPr marL="388620" indent="-342900"/>
            <a:r>
              <a:rPr lang="en-US" sz="2400" b="1" dirty="0"/>
              <a:t>Something is worrying you</a:t>
            </a:r>
          </a:p>
          <a:p>
            <a:pPr marL="388620" indent="-342900"/>
            <a:r>
              <a:rPr lang="en-US" sz="2400" b="1" dirty="0"/>
              <a:t>Seeing someone else not being happy</a:t>
            </a:r>
          </a:p>
          <a:p>
            <a:pPr marL="388620" indent="-342900"/>
            <a:r>
              <a:rPr lang="en-US" sz="2400" b="1" dirty="0"/>
              <a:t>Wanting help with something</a:t>
            </a:r>
          </a:p>
          <a:p>
            <a:pPr marL="388620" indent="-342900"/>
            <a:r>
              <a:rPr lang="en-US" sz="2400" b="1" dirty="0"/>
              <a:t>Not feeling listened to</a:t>
            </a:r>
          </a:p>
          <a:p>
            <a:pPr marL="388620" indent="-342900"/>
            <a:r>
              <a:rPr lang="en-US" sz="2400" b="1" dirty="0"/>
              <a:t>Something’s making you feel uncomfortable</a:t>
            </a:r>
          </a:p>
          <a:p>
            <a:pPr marL="388620" indent="-342900"/>
            <a:r>
              <a:rPr lang="en-US" sz="2400" b="1" dirty="0"/>
              <a:t>Something’s just not right</a:t>
            </a:r>
          </a:p>
          <a:p>
            <a:pPr marL="4572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02734" y="914399"/>
            <a:ext cx="2546316" cy="4861933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Who can I talk to…..</a:t>
            </a:r>
          </a:p>
          <a:p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smtClean="0"/>
              <a:t>Cook</a:t>
            </a:r>
            <a:endParaRPr lang="en-US" sz="2000" dirty="0"/>
          </a:p>
          <a:p>
            <a:r>
              <a:rPr lang="en-US" sz="2000" dirty="0" err="1"/>
              <a:t>Mrs</a:t>
            </a:r>
            <a:r>
              <a:rPr lang="en-US" sz="2000" dirty="0"/>
              <a:t> </a:t>
            </a:r>
            <a:r>
              <a:rPr lang="en-US" sz="2000" dirty="0" smtClean="0"/>
              <a:t>Woodford</a:t>
            </a:r>
          </a:p>
          <a:p>
            <a:r>
              <a:rPr lang="en-US" sz="2000" dirty="0" smtClean="0"/>
              <a:t>Teacher</a:t>
            </a:r>
          </a:p>
          <a:p>
            <a:r>
              <a:rPr lang="en-US" sz="2000" dirty="0" smtClean="0"/>
              <a:t>TA</a:t>
            </a:r>
          </a:p>
          <a:p>
            <a:r>
              <a:rPr lang="en-US" sz="2000" dirty="0" smtClean="0"/>
              <a:t>Any other adult within school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BF7EB8D3-6552-42D8-AB66-606720FB4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" y="1507040"/>
            <a:ext cx="3238500" cy="3238500"/>
          </a:xfrm>
          <a:prstGeom prst="rect">
            <a:avLst/>
          </a:prstGeom>
        </p:spPr>
      </p:pic>
      <p:pic>
        <p:nvPicPr>
          <p:cNvPr id="35" name="Picture 34" descr="A picture containing shape&#10;&#10;Description automatically generated">
            <a:extLst>
              <a:ext uri="{FF2B5EF4-FFF2-40B4-BE49-F238E27FC236}">
                <a16:creationId xmlns:a16="http://schemas.microsoft.com/office/drawing/2014/main" id="{2D9ECCFF-E8DA-41F6-AE0F-555F762C7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025" y="3800475"/>
            <a:ext cx="3609975" cy="3238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D00FC0-8849-4170-AA4C-F5AF178BA215}"/>
              </a:ext>
            </a:extLst>
          </p:cNvPr>
          <p:cNvSpPr/>
          <p:nvPr/>
        </p:nvSpPr>
        <p:spPr>
          <a:xfrm>
            <a:off x="4552937" y="676274"/>
            <a:ext cx="38845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Use your voice</a:t>
            </a:r>
            <a:endParaRPr lang="en-GB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96637-034E-421E-B576-05C0C4A3FFCF}"/>
              </a:ext>
            </a:extLst>
          </p:cNvPr>
          <p:cNvSpPr txBox="1"/>
          <p:nvPr/>
        </p:nvSpPr>
        <p:spPr>
          <a:xfrm>
            <a:off x="9645684" y="4400550"/>
            <a:ext cx="180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It’s good to talk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E144A41E88042AF64BBDD55416169" ma:contentTypeVersion="16" ma:contentTypeDescription="Create a new document." ma:contentTypeScope="" ma:versionID="2142f8a62155c2ab5d23512d275b51d3">
  <xsd:schema xmlns:xsd="http://www.w3.org/2001/XMLSchema" xmlns:xs="http://www.w3.org/2001/XMLSchema" xmlns:p="http://schemas.microsoft.com/office/2006/metadata/properties" xmlns:ns3="c263b6d3-aeee-4a9d-912c-502c585d935c" xmlns:ns4="68364ad4-fbe3-40e6-af7b-8c24212b5736" targetNamespace="http://schemas.microsoft.com/office/2006/metadata/properties" ma:root="true" ma:fieldsID="558a18efd83dace27c792119348f3acd" ns3:_="" ns4:_="">
    <xsd:import namespace="c263b6d3-aeee-4a9d-912c-502c585d935c"/>
    <xsd:import namespace="68364ad4-fbe3-40e6-af7b-8c24212b57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3b6d3-aeee-4a9d-912c-502c585d9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64ad4-fbe3-40e6-af7b-8c24212b5736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63b6d3-aeee-4a9d-912c-502c585d935c" xsi:nil="true"/>
  </documentManagement>
</p:properties>
</file>

<file path=customXml/itemProps1.xml><?xml version="1.0" encoding="utf-8"?>
<ds:datastoreItem xmlns:ds="http://schemas.openxmlformats.org/officeDocument/2006/customXml" ds:itemID="{3DDE9977-5D20-463E-B177-FEB545DA9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3b6d3-aeee-4a9d-912c-502c585d935c"/>
    <ds:schemaRef ds:uri="68364ad4-fbe3-40e6-af7b-8c24212b57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4F70D0-1392-4192-AB9B-9110EAFED9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AC4A5-57BD-4BAE-914B-B4F42FA8B054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68364ad4-fbe3-40e6-af7b-8c24212b5736"/>
    <ds:schemaRef ds:uri="c263b6d3-aeee-4a9d-912c-502c585d935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68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Euphemia</vt:lpstr>
      <vt:lpstr>Office Theme</vt:lpstr>
      <vt:lpstr>If something doesn’t feel right tell somebody, in a safe way.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up and be heard</dc:title>
  <dc:creator>Tinsley, Judith</dc:creator>
  <cp:lastModifiedBy>Sue O'Brien</cp:lastModifiedBy>
  <cp:revision>15</cp:revision>
  <cp:lastPrinted>2023-09-11T14:28:34Z</cp:lastPrinted>
  <dcterms:created xsi:type="dcterms:W3CDTF">2021-12-13T17:22:28Z</dcterms:created>
  <dcterms:modified xsi:type="dcterms:W3CDTF">2023-09-11T14:28:37Z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0x01010061DE144A41E88042AF64BBDD55416169</vt:lpwstr>
  </property>
</Properties>
</file>